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E721-DE7F-4A32-8E36-A740557CA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F44CC-9DD5-4622-BCE4-9964553D5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65270-FE69-44BA-8B2A-0BA0D1F42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C5C-3DC1-4572-9661-156BE8F37D32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80FAD-19D7-4E58-B9B6-A8AE16C6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393B8-51D8-46B0-9E29-51467489E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F5C4-A18B-4B2B-A97E-D21A4C4A4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4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6949F-CA51-401F-B45D-0A2601DCA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5521B5-0E00-4CB5-B8B6-6D3B3A787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1145E-46BB-4171-AA1E-15D225A3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C5C-3DC1-4572-9661-156BE8F37D32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40677-9EFF-4321-B37F-CB14BAA50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A9ED5-CCDA-46A4-BEA2-C0504A8AA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F5C4-A18B-4B2B-A97E-D21A4C4A4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6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98D175-AEAC-46D2-A078-1A2C01E7CD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B7973C-EB0F-42FB-9546-D76DC5B58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AD56E-5664-4227-B127-DD7278C9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C5C-3DC1-4572-9661-156BE8F37D32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CDB36-5509-4AAC-9112-8604CF69D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FF125-135E-4E74-B834-59862858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F5C4-A18B-4B2B-A97E-D21A4C4A4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8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A05BF-5DAF-44E8-A5DB-60D9F5CE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24D1B-CC1C-49C5-B101-304A9F502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302DE-B98F-4A89-AA65-A6CA1664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C5C-3DC1-4572-9661-156BE8F37D32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70ABE-B2AE-419C-BC1E-84A3BDF90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20680-570D-4433-B43C-06EC3274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F5C4-A18B-4B2B-A97E-D21A4C4A4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0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D2897-3E07-4100-9CE2-E1A92F35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96875-8769-45C5-BD9D-749B8C47D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B4367-5AD4-459F-836C-0FC009D22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C5C-3DC1-4572-9661-156BE8F37D32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C78AB-7833-4E9D-8293-02A7329C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E4ABA-E9E7-4172-8D64-F3EF3287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F5C4-A18B-4B2B-A97E-D21A4C4A4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3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46ED5-3773-44A9-B035-D46FCB26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8D937-9191-4388-B370-DC0BECE9B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9B6E8-D38A-4059-9B4E-F03999BA6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18CC6-CEFE-44A5-A6FC-AAEE5A5EC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C5C-3DC1-4572-9661-156BE8F37D32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B3971-9FDF-4EBC-B9F7-6AB487CEC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95E46-60E6-4217-AA6F-7A7D4154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F5C4-A18B-4B2B-A97E-D21A4C4A4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5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B9FA5-48D7-44EE-9601-FB88A0DA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C2AB9-07DE-4932-B035-BB3BFBD1E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1EEE0-25E3-47F0-9820-9825C1789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D873B5-538D-4909-A248-4E9F46C11A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03BFEC-01F4-40A7-9DC4-8A92F6B30A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EF678D-B27A-4B07-AE4C-5E9597D3B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C5C-3DC1-4572-9661-156BE8F37D32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809C33-98E0-4677-94EA-ED64EE194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94F4A1-0F0F-4A97-B011-581831EF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F5C4-A18B-4B2B-A97E-D21A4C4A4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0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6E4F0-D77F-4EBF-84E0-A7092C25F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DCC33D-4962-4862-9B31-F8B6B67EC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C5C-3DC1-4572-9661-156BE8F37D32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96C2BB-75F3-431A-9E4C-B90EB854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A51D5-2DA0-49E2-90F5-B126F5AD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F5C4-A18B-4B2B-A97E-D21A4C4A4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2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A2399F-2280-460A-8CB3-7EF1D57B9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C5C-3DC1-4572-9661-156BE8F37D32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8C352B-364C-4286-8F01-65C3F6EC1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77C43-7E72-4E04-81D5-C0F08B533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F5C4-A18B-4B2B-A97E-D21A4C4A4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3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5E56-787C-4ECA-AFB4-382D14BA2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33EB1-8E76-4651-921B-AB439426C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C22033-581E-4410-8B2A-93985F07F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90587-D2CA-42E5-B13A-8DA1569F4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C5C-3DC1-4572-9661-156BE8F37D32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EE31B-EC98-4E61-90E0-DE184BF75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0EE5F-6691-4932-9790-700C00903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F5C4-A18B-4B2B-A97E-D21A4C4A4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5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8E329-8A6C-4C84-88DF-772619F6C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E50359-E254-4743-8EC2-9CE4CC9A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A89D2-8843-4199-AB56-EA1F552AD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BAB6D-70B5-49AB-ADE0-B7F044AC5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C5C-3DC1-4572-9661-156BE8F37D32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97AAA-03DD-4D47-8EFA-1FCD35DD7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DD750-6BB8-4F00-8D1C-2649DC437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F5C4-A18B-4B2B-A97E-D21A4C4A4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1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42838-0BDF-4634-A72F-59DBF6742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1F9B1-2082-450B-A31B-C2F0681E8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5CC0F-0B0D-4F83-8115-858282FB7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AEC5C-3DC1-4572-9661-156BE8F37D32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7BD5F-FDDE-49DD-897F-F94385563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81341-5CA0-4478-A865-0E1A5DB89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FF5C4-A18B-4B2B-A97E-D21A4C4A4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6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510B3D-BDE0-4310-9D50-40ECCF126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510" y="0"/>
            <a:ext cx="9146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23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455651-9407-4C0E-B92E-5CE7F87CC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45496"/>
            <a:ext cx="97155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86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13D419-F0DD-463F-AB0B-5CF825810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40295"/>
            <a:ext cx="973455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94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4A4CE5-3C63-4C5E-90B6-74A95E4BF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50039"/>
            <a:ext cx="972502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56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9652D6-C0A5-45CE-B04F-01469F940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50039"/>
            <a:ext cx="971550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52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E88BD7-CEFF-41A4-9A4A-23DC4C547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54582"/>
            <a:ext cx="971550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74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696E9C-3C7F-4383-83D6-F92F16A47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40734"/>
            <a:ext cx="97155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43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4B7991-5D65-47E9-89AA-0F16B75E2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2" y="54582"/>
            <a:ext cx="970597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2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633D2E-4FD0-4CC4-98BD-063C9A08A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54582"/>
            <a:ext cx="973455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59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EEAB9D-33C3-4214-94C1-326347D99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55021"/>
            <a:ext cx="972502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01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2F0496-8700-4B5B-A3BA-4C0D84884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40514"/>
            <a:ext cx="974407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190845-B66F-4604-814B-688E08338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0"/>
            <a:ext cx="9725025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45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BE883B-1139-45B7-B886-1D3A90645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59345"/>
            <a:ext cx="97155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03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85A934-80CD-44D9-9434-62FCA7847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45277"/>
            <a:ext cx="972502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4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500875-CC3D-4322-8F2D-828BE385C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49820"/>
            <a:ext cx="97250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96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FAF7A-005C-47A4-A182-53E234697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36191"/>
            <a:ext cx="971550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4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54AE-7352-49E1-93EE-B84156F63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40514"/>
            <a:ext cx="971550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57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7E4E29-2BB1-41DC-AA82-B2D7964F2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2" y="45057"/>
            <a:ext cx="970597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63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98196A-6591-4025-BB35-A95848EF0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45277"/>
            <a:ext cx="972502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9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9A5250-8309-46AD-9190-00C852D73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50039"/>
            <a:ext cx="973455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82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196216-27A3-40A9-9629-722047AF1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50259"/>
            <a:ext cx="971550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9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BFC4D8-FC76-4D0C-A043-0D1DDB1EE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54582"/>
            <a:ext cx="972502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61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0C7DA5-9E16-4D9E-90F2-70C9043FB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27759"/>
            <a:ext cx="973455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17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0F3C19-ABB3-4DA5-B14E-38BEC5EAE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59345"/>
            <a:ext cx="973455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18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883FA7-95FC-46D7-99DF-9F09478A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980" y="0"/>
            <a:ext cx="9138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1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A8F6D8-AF5B-4277-8278-56CCD0342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80962"/>
            <a:ext cx="973455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22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F73A7A-EF7B-4C02-9769-813D1CC5E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59125"/>
            <a:ext cx="973455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78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E3FD51-6D2E-4B55-839D-24C5C27B4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54582"/>
            <a:ext cx="972502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79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B84C1E-134C-46A0-9334-CE54CED05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44838"/>
            <a:ext cx="97345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351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546A82-5445-4757-AB4D-D9E88E44D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68650"/>
            <a:ext cx="972502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9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C0CDB7-4D64-405A-B190-32897B108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31648"/>
            <a:ext cx="973455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7C520E-1D02-4807-BCA5-795E76CAB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521" y="0"/>
            <a:ext cx="9176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3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8CF9F6-43B4-4A57-BC57-11D4E4ED3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29233"/>
            <a:ext cx="971550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21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BBE657-9D3A-4AE1-BD35-4FA3C9318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31867"/>
            <a:ext cx="972502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67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67360E-8E60-4DCE-A665-1269948AD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51146"/>
            <a:ext cx="971550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41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BB80D9-43D0-4551-9F45-3903CC1ED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35752"/>
            <a:ext cx="97345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10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Jung Yu</dc:creator>
  <cp:lastModifiedBy>Jung Yu</cp:lastModifiedBy>
  <cp:revision>5</cp:revision>
  <dcterms:created xsi:type="dcterms:W3CDTF">2019-03-17T21:55:54Z</dcterms:created>
  <dcterms:modified xsi:type="dcterms:W3CDTF">2019-03-17T22:44:38Z</dcterms:modified>
</cp:coreProperties>
</file>